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EF10-1B95-45B5-97ED-253BEB3D4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B85F8F-764A-4B76-976A-609BDCF09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6C2FC-922F-4D99-886A-49896739D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A2FD-BB8E-4027-9D62-340739F2AB0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7D24E-A341-4104-988A-4642BE6F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05E6-76B8-4A32-8844-EC9FA7AB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25B-97C2-49E6-9D78-5DC37FF16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4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34BD6-8C07-4123-823A-B034DC8F6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117000-10C4-4A0C-BC3F-90F7DA99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D49EB-94C4-4256-AD0F-DFDBBB09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A2FD-BB8E-4027-9D62-340739F2AB0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1FCF0-1B7C-43FE-B299-64F1D829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E4FA2-CDAB-4C70-91FB-DD5E1CED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25B-97C2-49E6-9D78-5DC37FF16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7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25DF1-6848-4575-B7E6-A0482EBCA9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97388-ADA3-47FF-99D1-9B154D5A6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E4C5A-D5CC-4D97-B887-9CA0449F5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A2FD-BB8E-4027-9D62-340739F2AB0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FDFEE-7DDD-4BE1-B9CB-0BBB9ED28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A47A0-61C1-47B0-8765-6ED460C8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25B-97C2-49E6-9D78-5DC37FF16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2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4C713-6F0E-409C-B6C6-79305D66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38BB0-48C1-4E03-996A-39E995DDE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4CAD3-3E38-42E9-8507-B00F70DD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A2FD-BB8E-4027-9D62-340739F2AB0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45F68-F4B4-4B4E-B2C2-7DDCBA6F2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37282-2688-45CB-B1F1-0246AF34D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25B-97C2-49E6-9D78-5DC37FF16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47572-F9E7-433A-A843-32C8EFE7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162EF-4A30-422F-ADF5-31028EBA3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81F75-6A76-4B69-86BA-188A4F7F6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A2FD-BB8E-4027-9D62-340739F2AB0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BFF4D-F079-421E-ADB0-B2153845E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BC3BC-B277-45F0-9F13-EF1BF7445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25B-97C2-49E6-9D78-5DC37FF16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0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B989E-3711-4E06-8561-EA83ADC9E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1BB2D-181F-4BB3-A538-C73D4CF1A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0F17A-25D3-453A-BB18-81A63BEE8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609BC-E16D-4DCA-847D-A16832424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A2FD-BB8E-4027-9D62-340739F2AB0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6A5CB-6A0E-4E9C-89D1-93C44797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9724E-483F-4B19-8606-4407A13F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25B-97C2-49E6-9D78-5DC37FF16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3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E3EC5-0D07-4338-B404-BE34DAF8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D23F3-69DE-44BF-BE86-BEE531710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F8BC5-83FB-49D0-8DEE-A3B31E05C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2AE81-14AB-4EFC-8C3B-A1706B2DA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B92B2B-4E3F-4BF2-B7B9-813233629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6EC318-0868-48C3-BC13-C4E83269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A2FD-BB8E-4027-9D62-340739F2AB0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35E47B-0A7D-46A1-97C2-5E2F4A4A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1D8DEE-1224-4F20-9EFF-4200FDE9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25B-97C2-49E6-9D78-5DC37FF16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0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624C5-1284-4DED-A632-BFCE038C8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52B480-B882-4258-A595-A26775BC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A2FD-BB8E-4027-9D62-340739F2AB0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87503-F13F-4B6C-AACE-209CA9058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6A6F8-B2C2-4D5F-8F73-F6669992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25B-97C2-49E6-9D78-5DC37FF16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0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DA8DBA-AD70-4620-A89E-A7E3A769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A2FD-BB8E-4027-9D62-340739F2AB0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D2B708-466C-4B37-AF28-F73C4318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6E401-40B8-485D-AAF6-BA33BAB1A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25B-97C2-49E6-9D78-5DC37FF16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3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C3AD3-5163-408D-80EE-0BE810CD4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CD6FB-2EA8-45AD-BFE8-FA07AC154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F2E6F-99BF-4F5E-915E-C29639DEE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7B6A2-AFEF-4180-B8CF-B8B5B83B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A2FD-BB8E-4027-9D62-340739F2AB0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62732-0BB9-4EF6-80D5-249626B6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FCFB3-17D4-4B73-9D5D-45995315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25B-97C2-49E6-9D78-5DC37FF16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9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3ED8-B30D-4C31-82B4-8A9B96AF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2DFDDD-5DD3-40D0-89E8-16975C8F8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0D5F5-CEFF-4584-85DE-D131D0822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C4AF9-61AD-4728-B1C9-52B63E71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A2FD-BB8E-4027-9D62-340739F2AB0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548B9-1BAE-4AD5-9E06-E17AA18BE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B4714-BAE9-4F0F-98C4-9856A45F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25B-97C2-49E6-9D78-5DC37FF16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7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A3C04D-9CC8-4654-8BFA-6246FE1B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A17C1-8122-4787-88B8-68D941833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FE92-A7F2-4B42-99A0-FF682455B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5A2FD-BB8E-4027-9D62-340739F2AB0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3269A-E68F-488A-BCFF-47A9E4D91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83277-E0F2-4C4C-86FD-AB506CB8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9225B-97C2-49E6-9D78-5DC37FF16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2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D4DCC4-5B7B-4808-985B-94AABD914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26" y="0"/>
            <a:ext cx="11839074" cy="6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6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1019F6-2742-448B-B6DC-2BF89FA8B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25" y="0"/>
            <a:ext cx="10424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27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2E282C1CC0A9469868BA2041D2CB1B" ma:contentTypeVersion="3" ma:contentTypeDescription="Create a new document." ma:contentTypeScope="" ma:versionID="8811e8d265b70e879a32d0282dd418ae">
  <xsd:schema xmlns:xsd="http://www.w3.org/2001/XMLSchema" xmlns:xs="http://www.w3.org/2001/XMLSchema" xmlns:p="http://schemas.microsoft.com/office/2006/metadata/properties" xmlns:ns2="79775399-7db8-4654-9de2-44ada7e7912b" xmlns:ns3="2dbc5c6d-c00c-40c3-8bd9-be7378a3e70d" targetNamespace="http://schemas.microsoft.com/office/2006/metadata/properties" ma:root="true" ma:fieldsID="c8cfd1dd6deec57e86cb2059b21f70a7" ns2:_="" ns3:_="">
    <xsd:import namespace="79775399-7db8-4654-9de2-44ada7e7912b"/>
    <xsd:import namespace="2dbc5c6d-c00c-40c3-8bd9-be7378a3e7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75399-7db8-4654-9de2-44ada7e7912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c5c6d-c00c-40c3-8bd9-be7378a3e70d" elementFormDefault="qualified">
    <xsd:import namespace="http://schemas.microsoft.com/office/2006/documentManagement/types"/>
    <xsd:import namespace="http://schemas.microsoft.com/office/infopath/2007/PartnerControls"/>
    <xsd:element name="Doc" ma:index="11" nillable="true" ma:displayName="Doc" ma:internalName="Doc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 xmlns="2dbc5c6d-c00c-40c3-8bd9-be7378a3e70d" xsi:nil="true"/>
    <_dlc_DocId xmlns="79775399-7db8-4654-9de2-44ada7e7912b">KK2MYRZF6XZD-1143468184-161</_dlc_DocId>
    <_dlc_DocIdUrl xmlns="79775399-7db8-4654-9de2-44ada7e7912b">
      <Url>https://www.kotc.com/ISourcing/_layouts/15/DocIdRedir.aspx?ID=KK2MYRZF6XZD-1143468184-161</Url>
      <Description>KK2MYRZF6XZD-1143468184-161</Description>
    </_dlc_DocIdUrl>
  </documentManagement>
</p:properties>
</file>

<file path=customXml/itemProps1.xml><?xml version="1.0" encoding="utf-8"?>
<ds:datastoreItem xmlns:ds="http://schemas.openxmlformats.org/officeDocument/2006/customXml" ds:itemID="{1BD6D053-292E-46C6-8F64-6679D745F4D0}"/>
</file>

<file path=customXml/itemProps2.xml><?xml version="1.0" encoding="utf-8"?>
<ds:datastoreItem xmlns:ds="http://schemas.openxmlformats.org/officeDocument/2006/customXml" ds:itemID="{57DF5FB8-2081-4591-A0BE-3BDC9115F869}"/>
</file>

<file path=customXml/itemProps3.xml><?xml version="1.0" encoding="utf-8"?>
<ds:datastoreItem xmlns:ds="http://schemas.openxmlformats.org/officeDocument/2006/customXml" ds:itemID="{EA404E4A-0393-46BC-80B9-99807994FFDF}"/>
</file>

<file path=customXml/itemProps4.xml><?xml version="1.0" encoding="utf-8"?>
<ds:datastoreItem xmlns:ds="http://schemas.openxmlformats.org/officeDocument/2006/customXml" ds:itemID="{CD2583C0-B2FC-41C6-99D8-8905593E899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Fatima Al Helfawi</dc:creator>
  <cp:lastModifiedBy>Fatima Al Helfawi</cp:lastModifiedBy>
  <cp:revision>1</cp:revision>
  <dcterms:created xsi:type="dcterms:W3CDTF">2021-09-07T11:52:25Z</dcterms:created>
  <dcterms:modified xsi:type="dcterms:W3CDTF">2021-09-07T11:53:03Z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0x0101004F2E282C1CC0A9469868BA2041D2CB1B</vt:lpwstr>
  </property>
  <property fmtid="{D5CDD505-2E9C-101B-9397-08002B2CF9AE}" pid="3" name="_dlc_DocIdItemGuid">
    <vt:lpwstr>d5a34893-8a40-482a-8e48-ea04cefe32be</vt:lpwstr>
  </property>
</Properties>
</file>